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C35C92-B8D9-4B0A-8A1B-1BF0C975646F}" v="1" dt="2025-09-09T13:09:09.2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6" d="100"/>
          <a:sy n="76" d="100"/>
        </p:scale>
        <p:origin x="946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1FE80A-145D-4771-930D-DFD3B721E96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C316A72-CCD3-417C-ACA6-81594F38FBB3}">
      <dgm:prSet/>
      <dgm:spPr/>
      <dgm:t>
        <a:bodyPr/>
        <a:lstStyle/>
        <a:p>
          <a:r>
            <a:rPr lang="en-IN" b="1"/>
            <a:t>2. Automated Testing </a:t>
          </a:r>
          <a:endParaRPr lang="en-US"/>
        </a:p>
      </dgm:t>
    </dgm:pt>
    <dgm:pt modelId="{313C5E8B-1843-4D61-9D9F-E77D34FB49FF}" type="parTrans" cxnId="{AE03AF25-D812-4A48-8CDA-D5146FEAB390}">
      <dgm:prSet/>
      <dgm:spPr/>
      <dgm:t>
        <a:bodyPr/>
        <a:lstStyle/>
        <a:p>
          <a:endParaRPr lang="en-US"/>
        </a:p>
      </dgm:t>
    </dgm:pt>
    <dgm:pt modelId="{68547B76-EE5A-4794-B174-F9D3ED9759D9}" type="sibTrans" cxnId="{AE03AF25-D812-4A48-8CDA-D5146FEAB390}">
      <dgm:prSet/>
      <dgm:spPr/>
      <dgm:t>
        <a:bodyPr/>
        <a:lstStyle/>
        <a:p>
          <a:endParaRPr lang="en-US"/>
        </a:p>
      </dgm:t>
    </dgm:pt>
    <dgm:pt modelId="{61399E95-4DA0-436E-B2DE-198821C6D5BE}">
      <dgm:prSet/>
      <dgm:spPr/>
      <dgm:t>
        <a:bodyPr/>
        <a:lstStyle/>
        <a:p>
          <a:r>
            <a:rPr lang="en-IN"/>
            <a:t>Implemented using: </a:t>
          </a:r>
          <a:endParaRPr lang="en-US"/>
        </a:p>
      </dgm:t>
    </dgm:pt>
    <dgm:pt modelId="{DD5231C3-7ED8-43A8-AD82-19750236029C}" type="parTrans" cxnId="{193677C4-56D9-4056-9408-C0D3611DF47F}">
      <dgm:prSet/>
      <dgm:spPr/>
      <dgm:t>
        <a:bodyPr/>
        <a:lstStyle/>
        <a:p>
          <a:endParaRPr lang="en-US"/>
        </a:p>
      </dgm:t>
    </dgm:pt>
    <dgm:pt modelId="{154CA098-B36C-41E4-9A55-C6002A0D29E9}" type="sibTrans" cxnId="{193677C4-56D9-4056-9408-C0D3611DF47F}">
      <dgm:prSet/>
      <dgm:spPr/>
      <dgm:t>
        <a:bodyPr/>
        <a:lstStyle/>
        <a:p>
          <a:endParaRPr lang="en-US"/>
        </a:p>
      </dgm:t>
    </dgm:pt>
    <dgm:pt modelId="{989F0F39-1DE6-4792-984C-97059EBE2BF7}">
      <dgm:prSet/>
      <dgm:spPr/>
      <dgm:t>
        <a:bodyPr/>
        <a:lstStyle/>
        <a:p>
          <a:r>
            <a:rPr lang="en-IN"/>
            <a:t>Selenium WebDriver → Automates browser interactions. </a:t>
          </a:r>
          <a:endParaRPr lang="en-US"/>
        </a:p>
      </dgm:t>
    </dgm:pt>
    <dgm:pt modelId="{A559983D-0236-43C9-B720-A7526FCBD2CC}" type="parTrans" cxnId="{5EA33E06-DF0A-48AD-A9DB-C1E4EF5D8148}">
      <dgm:prSet/>
      <dgm:spPr/>
      <dgm:t>
        <a:bodyPr/>
        <a:lstStyle/>
        <a:p>
          <a:endParaRPr lang="en-US"/>
        </a:p>
      </dgm:t>
    </dgm:pt>
    <dgm:pt modelId="{1BBC90C6-584C-49A3-A59F-99B0561EEC7B}" type="sibTrans" cxnId="{5EA33E06-DF0A-48AD-A9DB-C1E4EF5D8148}">
      <dgm:prSet/>
      <dgm:spPr/>
      <dgm:t>
        <a:bodyPr/>
        <a:lstStyle/>
        <a:p>
          <a:endParaRPr lang="en-US"/>
        </a:p>
      </dgm:t>
    </dgm:pt>
    <dgm:pt modelId="{7CB2821C-7B9A-45DB-ABEB-E8ADE566FC84}">
      <dgm:prSet/>
      <dgm:spPr/>
      <dgm:t>
        <a:bodyPr/>
        <a:lstStyle/>
        <a:p>
          <a:r>
            <a:rPr lang="en-IN"/>
            <a:t>TestNG Framework → Manages test flow and data-driven tests. </a:t>
          </a:r>
          <a:endParaRPr lang="en-US"/>
        </a:p>
      </dgm:t>
    </dgm:pt>
    <dgm:pt modelId="{3D0DB4E2-DB23-4A80-ABFB-87B706BFB84F}" type="parTrans" cxnId="{DAE75F90-35AE-45DF-9E21-86891DD5B9A5}">
      <dgm:prSet/>
      <dgm:spPr/>
      <dgm:t>
        <a:bodyPr/>
        <a:lstStyle/>
        <a:p>
          <a:endParaRPr lang="en-US"/>
        </a:p>
      </dgm:t>
    </dgm:pt>
    <dgm:pt modelId="{936C5AD1-73BD-4584-AC79-268E19ACF422}" type="sibTrans" cxnId="{DAE75F90-35AE-45DF-9E21-86891DD5B9A5}">
      <dgm:prSet/>
      <dgm:spPr/>
      <dgm:t>
        <a:bodyPr/>
        <a:lstStyle/>
        <a:p>
          <a:endParaRPr lang="en-US"/>
        </a:p>
      </dgm:t>
    </dgm:pt>
    <dgm:pt modelId="{D1CCF5B5-B08F-483F-8236-CD9F0726AA64}">
      <dgm:prSet/>
      <dgm:spPr/>
      <dgm:t>
        <a:bodyPr/>
        <a:lstStyle/>
        <a:p>
          <a:r>
            <a:rPr lang="en-IN"/>
            <a:t>Page Object Model (POM) → Modular code structure. </a:t>
          </a:r>
          <a:endParaRPr lang="en-US"/>
        </a:p>
      </dgm:t>
    </dgm:pt>
    <dgm:pt modelId="{E45CE8DE-DD03-4851-9E58-A7E270480482}" type="parTrans" cxnId="{2CC4BAED-2A56-440E-B8A7-4C7984858649}">
      <dgm:prSet/>
      <dgm:spPr/>
      <dgm:t>
        <a:bodyPr/>
        <a:lstStyle/>
        <a:p>
          <a:endParaRPr lang="en-US"/>
        </a:p>
      </dgm:t>
    </dgm:pt>
    <dgm:pt modelId="{24BFA39F-1A40-4FFE-9A02-F1545D6C1D71}" type="sibTrans" cxnId="{2CC4BAED-2A56-440E-B8A7-4C7984858649}">
      <dgm:prSet/>
      <dgm:spPr/>
      <dgm:t>
        <a:bodyPr/>
        <a:lstStyle/>
        <a:p>
          <a:endParaRPr lang="en-US"/>
        </a:p>
      </dgm:t>
    </dgm:pt>
    <dgm:pt modelId="{E4E2F232-5262-4507-8CE3-388A2D58D864}">
      <dgm:prSet/>
      <dgm:spPr/>
      <dgm:t>
        <a:bodyPr/>
        <a:lstStyle/>
        <a:p>
          <a:r>
            <a:rPr lang="en-IN"/>
            <a:t>Core Automated Functionalities: </a:t>
          </a:r>
          <a:endParaRPr lang="en-US"/>
        </a:p>
      </dgm:t>
    </dgm:pt>
    <dgm:pt modelId="{230CC4ED-CE37-4BDE-AE9F-CFA76DF1516E}" type="parTrans" cxnId="{1272B430-CCD4-47DD-AC7F-2FDDA4D7E2A2}">
      <dgm:prSet/>
      <dgm:spPr/>
      <dgm:t>
        <a:bodyPr/>
        <a:lstStyle/>
        <a:p>
          <a:endParaRPr lang="en-US"/>
        </a:p>
      </dgm:t>
    </dgm:pt>
    <dgm:pt modelId="{D8D0F22E-5BED-4E48-956E-E2F8B22D5EE8}" type="sibTrans" cxnId="{1272B430-CCD4-47DD-AC7F-2FDDA4D7E2A2}">
      <dgm:prSet/>
      <dgm:spPr/>
      <dgm:t>
        <a:bodyPr/>
        <a:lstStyle/>
        <a:p>
          <a:endParaRPr lang="en-US"/>
        </a:p>
      </dgm:t>
    </dgm:pt>
    <dgm:pt modelId="{4FE413EC-D151-40D9-8431-AC387951CC62}">
      <dgm:prSet/>
      <dgm:spPr/>
      <dgm:t>
        <a:bodyPr/>
        <a:lstStyle/>
        <a:p>
          <a:r>
            <a:rPr lang="en-IN"/>
            <a:t>Login &amp; Registration </a:t>
          </a:r>
          <a:endParaRPr lang="en-US"/>
        </a:p>
      </dgm:t>
    </dgm:pt>
    <dgm:pt modelId="{4243099D-B563-4CE4-8AF1-A5EDFB3181B9}" type="parTrans" cxnId="{27258B4A-9F29-4EC0-9394-4B66004242BD}">
      <dgm:prSet/>
      <dgm:spPr/>
      <dgm:t>
        <a:bodyPr/>
        <a:lstStyle/>
        <a:p>
          <a:endParaRPr lang="en-US"/>
        </a:p>
      </dgm:t>
    </dgm:pt>
    <dgm:pt modelId="{4F0041E0-5FBF-4614-B361-FAB9EBC0D9B4}" type="sibTrans" cxnId="{27258B4A-9F29-4EC0-9394-4B66004242BD}">
      <dgm:prSet/>
      <dgm:spPr/>
      <dgm:t>
        <a:bodyPr/>
        <a:lstStyle/>
        <a:p>
          <a:endParaRPr lang="en-US"/>
        </a:p>
      </dgm:t>
    </dgm:pt>
    <dgm:pt modelId="{22E4D4BD-A69F-41ED-96DB-015393620DD4}">
      <dgm:prSet/>
      <dgm:spPr/>
      <dgm:t>
        <a:bodyPr/>
        <a:lstStyle/>
        <a:p>
          <a:r>
            <a:rPr lang="en-IN"/>
            <a:t>Product Search &amp; Filter </a:t>
          </a:r>
          <a:endParaRPr lang="en-US"/>
        </a:p>
      </dgm:t>
    </dgm:pt>
    <dgm:pt modelId="{BE40DDB2-4317-4B4E-9138-CF486A70EA94}" type="parTrans" cxnId="{F58068FE-0A47-4553-952F-0E42DC67D7E3}">
      <dgm:prSet/>
      <dgm:spPr/>
      <dgm:t>
        <a:bodyPr/>
        <a:lstStyle/>
        <a:p>
          <a:endParaRPr lang="en-US"/>
        </a:p>
      </dgm:t>
    </dgm:pt>
    <dgm:pt modelId="{2889EA6F-488F-4BA6-B3A6-94E5D9E8E08C}" type="sibTrans" cxnId="{F58068FE-0A47-4553-952F-0E42DC67D7E3}">
      <dgm:prSet/>
      <dgm:spPr/>
      <dgm:t>
        <a:bodyPr/>
        <a:lstStyle/>
        <a:p>
          <a:endParaRPr lang="en-US"/>
        </a:p>
      </dgm:t>
    </dgm:pt>
    <dgm:pt modelId="{520870A6-0147-4E33-813B-F55A721FCD77}">
      <dgm:prSet/>
      <dgm:spPr/>
      <dgm:t>
        <a:bodyPr/>
        <a:lstStyle/>
        <a:p>
          <a:r>
            <a:rPr lang="en-IN"/>
            <a:t>Add to Cart &amp; Checkout </a:t>
          </a:r>
          <a:endParaRPr lang="en-US"/>
        </a:p>
      </dgm:t>
    </dgm:pt>
    <dgm:pt modelId="{D0911817-F407-4CE7-B07B-48353D194CA0}" type="parTrans" cxnId="{7F4622A9-28C9-4698-BE4B-BB048090EF92}">
      <dgm:prSet/>
      <dgm:spPr/>
      <dgm:t>
        <a:bodyPr/>
        <a:lstStyle/>
        <a:p>
          <a:endParaRPr lang="en-US"/>
        </a:p>
      </dgm:t>
    </dgm:pt>
    <dgm:pt modelId="{C4776AFF-21C3-41F3-84E9-90B754F7C4E6}" type="sibTrans" cxnId="{7F4622A9-28C9-4698-BE4B-BB048090EF92}">
      <dgm:prSet/>
      <dgm:spPr/>
      <dgm:t>
        <a:bodyPr/>
        <a:lstStyle/>
        <a:p>
          <a:endParaRPr lang="en-US"/>
        </a:p>
      </dgm:t>
    </dgm:pt>
    <dgm:pt modelId="{1212B9BB-CF0D-4B36-B70A-FD756014F760}">
      <dgm:prSet/>
      <dgm:spPr/>
      <dgm:t>
        <a:bodyPr/>
        <a:lstStyle/>
        <a:p>
          <a:r>
            <a:rPr lang="en-IN"/>
            <a:t>Wishlist &amp; Password Reset</a:t>
          </a:r>
          <a:endParaRPr lang="en-US"/>
        </a:p>
      </dgm:t>
    </dgm:pt>
    <dgm:pt modelId="{93F29CA7-2436-44AF-AE04-53F704FEE1D3}" type="parTrans" cxnId="{354CD8DB-120C-462B-A453-11291CFC4B80}">
      <dgm:prSet/>
      <dgm:spPr/>
      <dgm:t>
        <a:bodyPr/>
        <a:lstStyle/>
        <a:p>
          <a:endParaRPr lang="en-US"/>
        </a:p>
      </dgm:t>
    </dgm:pt>
    <dgm:pt modelId="{226F320D-1859-4D90-91CD-0DA731263FDE}" type="sibTrans" cxnId="{354CD8DB-120C-462B-A453-11291CFC4B80}">
      <dgm:prSet/>
      <dgm:spPr/>
      <dgm:t>
        <a:bodyPr/>
        <a:lstStyle/>
        <a:p>
          <a:endParaRPr lang="en-US"/>
        </a:p>
      </dgm:t>
    </dgm:pt>
    <dgm:pt modelId="{560BC1F6-5EAA-45EA-AAC9-460A6A89D123}">
      <dgm:prSet/>
      <dgm:spPr/>
      <dgm:t>
        <a:bodyPr/>
        <a:lstStyle/>
        <a:p>
          <a:r>
            <a:rPr lang="en-US" b="1"/>
            <a:t>3. CI/CD Based Testing </a:t>
          </a:r>
          <a:endParaRPr lang="en-US"/>
        </a:p>
      </dgm:t>
    </dgm:pt>
    <dgm:pt modelId="{45E92232-AF9C-4A46-93A1-010000A07872}" type="parTrans" cxnId="{404CDE97-21E7-4C9E-89AA-D3879FEF87A0}">
      <dgm:prSet/>
      <dgm:spPr/>
      <dgm:t>
        <a:bodyPr/>
        <a:lstStyle/>
        <a:p>
          <a:endParaRPr lang="en-US"/>
        </a:p>
      </dgm:t>
    </dgm:pt>
    <dgm:pt modelId="{B63D426B-545A-488D-8D52-FF03E3ED184F}" type="sibTrans" cxnId="{404CDE97-21E7-4C9E-89AA-D3879FEF87A0}">
      <dgm:prSet/>
      <dgm:spPr/>
      <dgm:t>
        <a:bodyPr/>
        <a:lstStyle/>
        <a:p>
          <a:endParaRPr lang="en-US"/>
        </a:p>
      </dgm:t>
    </dgm:pt>
    <dgm:pt modelId="{3E5949D6-B055-4062-A24B-DE9ED554216C}">
      <dgm:prSet/>
      <dgm:spPr/>
      <dgm:t>
        <a:bodyPr/>
        <a:lstStyle/>
        <a:p>
          <a:r>
            <a:rPr lang="en-US"/>
            <a:t>Integrated with Jenkins for Continuous Integration: </a:t>
          </a:r>
        </a:p>
      </dgm:t>
    </dgm:pt>
    <dgm:pt modelId="{C153F102-9E66-48CB-9E12-E2FA2E327832}" type="parTrans" cxnId="{F0E9E240-71EB-468B-AEBE-47337BD814E1}">
      <dgm:prSet/>
      <dgm:spPr/>
      <dgm:t>
        <a:bodyPr/>
        <a:lstStyle/>
        <a:p>
          <a:endParaRPr lang="en-US"/>
        </a:p>
      </dgm:t>
    </dgm:pt>
    <dgm:pt modelId="{704F319F-0BA2-4A54-BA3E-F4FA0D7E997D}" type="sibTrans" cxnId="{F0E9E240-71EB-468B-AEBE-47337BD814E1}">
      <dgm:prSet/>
      <dgm:spPr/>
      <dgm:t>
        <a:bodyPr/>
        <a:lstStyle/>
        <a:p>
          <a:endParaRPr lang="en-US"/>
        </a:p>
      </dgm:t>
    </dgm:pt>
    <dgm:pt modelId="{6BCD2243-66AA-4FFC-A088-FF091F32D868}">
      <dgm:prSet/>
      <dgm:spPr/>
      <dgm:t>
        <a:bodyPr/>
        <a:lstStyle/>
        <a:p>
          <a:r>
            <a:rPr lang="en-US"/>
            <a:t>Automatically executes tests on every GitHub commit. </a:t>
          </a:r>
        </a:p>
      </dgm:t>
    </dgm:pt>
    <dgm:pt modelId="{6DC58288-10F4-493C-81F4-A14CC1637DFA}" type="parTrans" cxnId="{8E6A8FC6-D092-4BFC-9591-DE6AACE418DF}">
      <dgm:prSet/>
      <dgm:spPr/>
      <dgm:t>
        <a:bodyPr/>
        <a:lstStyle/>
        <a:p>
          <a:endParaRPr lang="en-US"/>
        </a:p>
      </dgm:t>
    </dgm:pt>
    <dgm:pt modelId="{D58AAD00-DB84-4E5D-BDFA-B58A1914F50D}" type="sibTrans" cxnId="{8E6A8FC6-D092-4BFC-9591-DE6AACE418DF}">
      <dgm:prSet/>
      <dgm:spPr/>
      <dgm:t>
        <a:bodyPr/>
        <a:lstStyle/>
        <a:p>
          <a:endParaRPr lang="en-US"/>
        </a:p>
      </dgm:t>
    </dgm:pt>
    <dgm:pt modelId="{0CAAF410-5917-4BCD-96DF-52D83D1CEFC4}">
      <dgm:prSet/>
      <dgm:spPr/>
      <dgm:t>
        <a:bodyPr/>
        <a:lstStyle/>
        <a:p>
          <a:r>
            <a:rPr lang="en-US"/>
            <a:t>Generates ExtentReports with screenshots for every pass/fail step.</a:t>
          </a:r>
        </a:p>
      </dgm:t>
    </dgm:pt>
    <dgm:pt modelId="{5844761C-7005-4564-AB66-92E822932B45}" type="parTrans" cxnId="{6ADFA975-1ED2-4250-B6DE-1BBC1627F298}">
      <dgm:prSet/>
      <dgm:spPr/>
      <dgm:t>
        <a:bodyPr/>
        <a:lstStyle/>
        <a:p>
          <a:endParaRPr lang="en-US"/>
        </a:p>
      </dgm:t>
    </dgm:pt>
    <dgm:pt modelId="{A9E619BF-0DD8-4D83-B6E3-F10FA71BBA0E}" type="sibTrans" cxnId="{6ADFA975-1ED2-4250-B6DE-1BBC1627F298}">
      <dgm:prSet/>
      <dgm:spPr/>
      <dgm:t>
        <a:bodyPr/>
        <a:lstStyle/>
        <a:p>
          <a:endParaRPr lang="en-US"/>
        </a:p>
      </dgm:t>
    </dgm:pt>
    <dgm:pt modelId="{FC3538DF-48BF-466A-89A7-34611420CC6B}" type="pres">
      <dgm:prSet presAssocID="{C41FE80A-145D-4771-930D-DFD3B721E967}" presName="diagram" presStyleCnt="0">
        <dgm:presLayoutVars>
          <dgm:dir/>
          <dgm:resizeHandles val="exact"/>
        </dgm:presLayoutVars>
      </dgm:prSet>
      <dgm:spPr/>
    </dgm:pt>
    <dgm:pt modelId="{2B540BB8-263E-497A-A792-A03753480A22}" type="pres">
      <dgm:prSet presAssocID="{DC316A72-CCD3-417C-ACA6-81594F38FBB3}" presName="node" presStyleLbl="node1" presStyleIdx="0" presStyleCnt="14">
        <dgm:presLayoutVars>
          <dgm:bulletEnabled val="1"/>
        </dgm:presLayoutVars>
      </dgm:prSet>
      <dgm:spPr/>
    </dgm:pt>
    <dgm:pt modelId="{C81318E7-B465-4E1A-AE81-0CA74348ED31}" type="pres">
      <dgm:prSet presAssocID="{68547B76-EE5A-4794-B174-F9D3ED9759D9}" presName="sibTrans" presStyleCnt="0"/>
      <dgm:spPr/>
    </dgm:pt>
    <dgm:pt modelId="{DBE5E4F2-889A-4920-A8A7-19C07755E03C}" type="pres">
      <dgm:prSet presAssocID="{61399E95-4DA0-436E-B2DE-198821C6D5BE}" presName="node" presStyleLbl="node1" presStyleIdx="1" presStyleCnt="14">
        <dgm:presLayoutVars>
          <dgm:bulletEnabled val="1"/>
        </dgm:presLayoutVars>
      </dgm:prSet>
      <dgm:spPr/>
    </dgm:pt>
    <dgm:pt modelId="{296638A8-8657-448B-ACF0-3E182F67B4AF}" type="pres">
      <dgm:prSet presAssocID="{154CA098-B36C-41E4-9A55-C6002A0D29E9}" presName="sibTrans" presStyleCnt="0"/>
      <dgm:spPr/>
    </dgm:pt>
    <dgm:pt modelId="{DD3A4EE8-0D44-49DA-AE99-DEDB3B4DB453}" type="pres">
      <dgm:prSet presAssocID="{989F0F39-1DE6-4792-984C-97059EBE2BF7}" presName="node" presStyleLbl="node1" presStyleIdx="2" presStyleCnt="14">
        <dgm:presLayoutVars>
          <dgm:bulletEnabled val="1"/>
        </dgm:presLayoutVars>
      </dgm:prSet>
      <dgm:spPr/>
    </dgm:pt>
    <dgm:pt modelId="{0E470E11-4401-4320-A77D-A310B5C62C3D}" type="pres">
      <dgm:prSet presAssocID="{1BBC90C6-584C-49A3-A59F-99B0561EEC7B}" presName="sibTrans" presStyleCnt="0"/>
      <dgm:spPr/>
    </dgm:pt>
    <dgm:pt modelId="{B1EEDC2B-FFC0-4A67-A164-6C51EC46E382}" type="pres">
      <dgm:prSet presAssocID="{7CB2821C-7B9A-45DB-ABEB-E8ADE566FC84}" presName="node" presStyleLbl="node1" presStyleIdx="3" presStyleCnt="14">
        <dgm:presLayoutVars>
          <dgm:bulletEnabled val="1"/>
        </dgm:presLayoutVars>
      </dgm:prSet>
      <dgm:spPr/>
    </dgm:pt>
    <dgm:pt modelId="{37500776-52AF-427B-AD9F-9CC6731192D1}" type="pres">
      <dgm:prSet presAssocID="{936C5AD1-73BD-4584-AC79-268E19ACF422}" presName="sibTrans" presStyleCnt="0"/>
      <dgm:spPr/>
    </dgm:pt>
    <dgm:pt modelId="{3AF4CDDE-B190-49FD-94F9-FFCDB95A6637}" type="pres">
      <dgm:prSet presAssocID="{D1CCF5B5-B08F-483F-8236-CD9F0726AA64}" presName="node" presStyleLbl="node1" presStyleIdx="4" presStyleCnt="14">
        <dgm:presLayoutVars>
          <dgm:bulletEnabled val="1"/>
        </dgm:presLayoutVars>
      </dgm:prSet>
      <dgm:spPr/>
    </dgm:pt>
    <dgm:pt modelId="{1E883969-7E03-468F-9824-FF261756D559}" type="pres">
      <dgm:prSet presAssocID="{24BFA39F-1A40-4FFE-9A02-F1545D6C1D71}" presName="sibTrans" presStyleCnt="0"/>
      <dgm:spPr/>
    </dgm:pt>
    <dgm:pt modelId="{5A63D25E-FB97-4067-A61D-57B3B52A0E7A}" type="pres">
      <dgm:prSet presAssocID="{E4E2F232-5262-4507-8CE3-388A2D58D864}" presName="node" presStyleLbl="node1" presStyleIdx="5" presStyleCnt="14">
        <dgm:presLayoutVars>
          <dgm:bulletEnabled val="1"/>
        </dgm:presLayoutVars>
      </dgm:prSet>
      <dgm:spPr/>
    </dgm:pt>
    <dgm:pt modelId="{78C449F8-2CF9-41A4-B896-8D102D891645}" type="pres">
      <dgm:prSet presAssocID="{D8D0F22E-5BED-4E48-956E-E2F8B22D5EE8}" presName="sibTrans" presStyleCnt="0"/>
      <dgm:spPr/>
    </dgm:pt>
    <dgm:pt modelId="{A5C653A0-677F-4FF5-B716-736C9E40C904}" type="pres">
      <dgm:prSet presAssocID="{4FE413EC-D151-40D9-8431-AC387951CC62}" presName="node" presStyleLbl="node1" presStyleIdx="6" presStyleCnt="14">
        <dgm:presLayoutVars>
          <dgm:bulletEnabled val="1"/>
        </dgm:presLayoutVars>
      </dgm:prSet>
      <dgm:spPr/>
    </dgm:pt>
    <dgm:pt modelId="{A8FF7E9B-7752-4BE7-9697-5CA810268BB0}" type="pres">
      <dgm:prSet presAssocID="{4F0041E0-5FBF-4614-B361-FAB9EBC0D9B4}" presName="sibTrans" presStyleCnt="0"/>
      <dgm:spPr/>
    </dgm:pt>
    <dgm:pt modelId="{68D7B6C5-5D13-4D9A-8058-B42F76ED2C12}" type="pres">
      <dgm:prSet presAssocID="{22E4D4BD-A69F-41ED-96DB-015393620DD4}" presName="node" presStyleLbl="node1" presStyleIdx="7" presStyleCnt="14">
        <dgm:presLayoutVars>
          <dgm:bulletEnabled val="1"/>
        </dgm:presLayoutVars>
      </dgm:prSet>
      <dgm:spPr/>
    </dgm:pt>
    <dgm:pt modelId="{A158DF50-1C53-44FD-BA37-D00D8684A2A7}" type="pres">
      <dgm:prSet presAssocID="{2889EA6F-488F-4BA6-B3A6-94E5D9E8E08C}" presName="sibTrans" presStyleCnt="0"/>
      <dgm:spPr/>
    </dgm:pt>
    <dgm:pt modelId="{0C4D2FB4-681C-4F06-B62D-BE2C024E6C97}" type="pres">
      <dgm:prSet presAssocID="{520870A6-0147-4E33-813B-F55A721FCD77}" presName="node" presStyleLbl="node1" presStyleIdx="8" presStyleCnt="14">
        <dgm:presLayoutVars>
          <dgm:bulletEnabled val="1"/>
        </dgm:presLayoutVars>
      </dgm:prSet>
      <dgm:spPr/>
    </dgm:pt>
    <dgm:pt modelId="{D8BDAC8D-DE94-4643-AD56-541BF66E86C9}" type="pres">
      <dgm:prSet presAssocID="{C4776AFF-21C3-41F3-84E9-90B754F7C4E6}" presName="sibTrans" presStyleCnt="0"/>
      <dgm:spPr/>
    </dgm:pt>
    <dgm:pt modelId="{BCC221BA-4725-4B63-B8CE-2FAA651AABC1}" type="pres">
      <dgm:prSet presAssocID="{1212B9BB-CF0D-4B36-B70A-FD756014F760}" presName="node" presStyleLbl="node1" presStyleIdx="9" presStyleCnt="14">
        <dgm:presLayoutVars>
          <dgm:bulletEnabled val="1"/>
        </dgm:presLayoutVars>
      </dgm:prSet>
      <dgm:spPr/>
    </dgm:pt>
    <dgm:pt modelId="{9F8A621F-2923-4D30-B1F6-3BED41A92475}" type="pres">
      <dgm:prSet presAssocID="{226F320D-1859-4D90-91CD-0DA731263FDE}" presName="sibTrans" presStyleCnt="0"/>
      <dgm:spPr/>
    </dgm:pt>
    <dgm:pt modelId="{2FFA7933-BEE8-4803-A531-92DB4A0455C8}" type="pres">
      <dgm:prSet presAssocID="{560BC1F6-5EAA-45EA-AAC9-460A6A89D123}" presName="node" presStyleLbl="node1" presStyleIdx="10" presStyleCnt="14">
        <dgm:presLayoutVars>
          <dgm:bulletEnabled val="1"/>
        </dgm:presLayoutVars>
      </dgm:prSet>
      <dgm:spPr/>
    </dgm:pt>
    <dgm:pt modelId="{9B0383B4-E479-4BBE-B7E8-14D143248E3C}" type="pres">
      <dgm:prSet presAssocID="{B63D426B-545A-488D-8D52-FF03E3ED184F}" presName="sibTrans" presStyleCnt="0"/>
      <dgm:spPr/>
    </dgm:pt>
    <dgm:pt modelId="{1D7B1267-9D03-44A4-A528-C2BBE41317BD}" type="pres">
      <dgm:prSet presAssocID="{3E5949D6-B055-4062-A24B-DE9ED554216C}" presName="node" presStyleLbl="node1" presStyleIdx="11" presStyleCnt="14">
        <dgm:presLayoutVars>
          <dgm:bulletEnabled val="1"/>
        </dgm:presLayoutVars>
      </dgm:prSet>
      <dgm:spPr/>
    </dgm:pt>
    <dgm:pt modelId="{98C0EA31-EA59-43CA-990F-C06B9C837CA1}" type="pres">
      <dgm:prSet presAssocID="{704F319F-0BA2-4A54-BA3E-F4FA0D7E997D}" presName="sibTrans" presStyleCnt="0"/>
      <dgm:spPr/>
    </dgm:pt>
    <dgm:pt modelId="{921525B5-65D0-4BBA-AA18-D594C500AF65}" type="pres">
      <dgm:prSet presAssocID="{6BCD2243-66AA-4FFC-A088-FF091F32D868}" presName="node" presStyleLbl="node1" presStyleIdx="12" presStyleCnt="14">
        <dgm:presLayoutVars>
          <dgm:bulletEnabled val="1"/>
        </dgm:presLayoutVars>
      </dgm:prSet>
      <dgm:spPr/>
    </dgm:pt>
    <dgm:pt modelId="{6C896147-335D-40DF-9144-3761201B34C9}" type="pres">
      <dgm:prSet presAssocID="{D58AAD00-DB84-4E5D-BDFA-B58A1914F50D}" presName="sibTrans" presStyleCnt="0"/>
      <dgm:spPr/>
    </dgm:pt>
    <dgm:pt modelId="{FDDBD73A-FDA3-4631-8CE8-99CD340F928C}" type="pres">
      <dgm:prSet presAssocID="{0CAAF410-5917-4BCD-96DF-52D83D1CEFC4}" presName="node" presStyleLbl="node1" presStyleIdx="13" presStyleCnt="14">
        <dgm:presLayoutVars>
          <dgm:bulletEnabled val="1"/>
        </dgm:presLayoutVars>
      </dgm:prSet>
      <dgm:spPr/>
    </dgm:pt>
  </dgm:ptLst>
  <dgm:cxnLst>
    <dgm:cxn modelId="{A9208F01-7019-4BC2-B0AA-F896AC3FB190}" type="presOf" srcId="{0CAAF410-5917-4BCD-96DF-52D83D1CEFC4}" destId="{FDDBD73A-FDA3-4631-8CE8-99CD340F928C}" srcOrd="0" destOrd="0" presId="urn:microsoft.com/office/officeart/2005/8/layout/default"/>
    <dgm:cxn modelId="{5EA33E06-DF0A-48AD-A9DB-C1E4EF5D8148}" srcId="{C41FE80A-145D-4771-930D-DFD3B721E967}" destId="{989F0F39-1DE6-4792-984C-97059EBE2BF7}" srcOrd="2" destOrd="0" parTransId="{A559983D-0236-43C9-B720-A7526FCBD2CC}" sibTransId="{1BBC90C6-584C-49A3-A59F-99B0561EEC7B}"/>
    <dgm:cxn modelId="{AE03AF25-D812-4A48-8CDA-D5146FEAB390}" srcId="{C41FE80A-145D-4771-930D-DFD3B721E967}" destId="{DC316A72-CCD3-417C-ACA6-81594F38FBB3}" srcOrd="0" destOrd="0" parTransId="{313C5E8B-1843-4D61-9D9F-E77D34FB49FF}" sibTransId="{68547B76-EE5A-4794-B174-F9D3ED9759D9}"/>
    <dgm:cxn modelId="{1272B430-CCD4-47DD-AC7F-2FDDA4D7E2A2}" srcId="{C41FE80A-145D-4771-930D-DFD3B721E967}" destId="{E4E2F232-5262-4507-8CE3-388A2D58D864}" srcOrd="5" destOrd="0" parTransId="{230CC4ED-CE37-4BDE-AE9F-CFA76DF1516E}" sibTransId="{D8D0F22E-5BED-4E48-956E-E2F8B22D5EE8}"/>
    <dgm:cxn modelId="{07EFA33E-CEAB-4720-AFFA-8666D902D1F7}" type="presOf" srcId="{61399E95-4DA0-436E-B2DE-198821C6D5BE}" destId="{DBE5E4F2-889A-4920-A8A7-19C07755E03C}" srcOrd="0" destOrd="0" presId="urn:microsoft.com/office/officeart/2005/8/layout/default"/>
    <dgm:cxn modelId="{F0E9E240-71EB-468B-AEBE-47337BD814E1}" srcId="{C41FE80A-145D-4771-930D-DFD3B721E967}" destId="{3E5949D6-B055-4062-A24B-DE9ED554216C}" srcOrd="11" destOrd="0" parTransId="{C153F102-9E66-48CB-9E12-E2FA2E327832}" sibTransId="{704F319F-0BA2-4A54-BA3E-F4FA0D7E997D}"/>
    <dgm:cxn modelId="{E6D8C65F-FB81-497E-B980-096B5CA93E74}" type="presOf" srcId="{3E5949D6-B055-4062-A24B-DE9ED554216C}" destId="{1D7B1267-9D03-44A4-A528-C2BBE41317BD}" srcOrd="0" destOrd="0" presId="urn:microsoft.com/office/officeart/2005/8/layout/default"/>
    <dgm:cxn modelId="{354E6F46-0F15-4E51-8523-137E55A31A79}" type="presOf" srcId="{D1CCF5B5-B08F-483F-8236-CD9F0726AA64}" destId="{3AF4CDDE-B190-49FD-94F9-FFCDB95A6637}" srcOrd="0" destOrd="0" presId="urn:microsoft.com/office/officeart/2005/8/layout/default"/>
    <dgm:cxn modelId="{27258B4A-9F29-4EC0-9394-4B66004242BD}" srcId="{C41FE80A-145D-4771-930D-DFD3B721E967}" destId="{4FE413EC-D151-40D9-8431-AC387951CC62}" srcOrd="6" destOrd="0" parTransId="{4243099D-B563-4CE4-8AF1-A5EDFB3181B9}" sibTransId="{4F0041E0-5FBF-4614-B361-FAB9EBC0D9B4}"/>
    <dgm:cxn modelId="{6ADFA975-1ED2-4250-B6DE-1BBC1627F298}" srcId="{C41FE80A-145D-4771-930D-DFD3B721E967}" destId="{0CAAF410-5917-4BCD-96DF-52D83D1CEFC4}" srcOrd="13" destOrd="0" parTransId="{5844761C-7005-4564-AB66-92E822932B45}" sibTransId="{A9E619BF-0DD8-4D83-B6E3-F10FA71BBA0E}"/>
    <dgm:cxn modelId="{D426A67A-B420-4845-A918-556C4DB7A9A2}" type="presOf" srcId="{22E4D4BD-A69F-41ED-96DB-015393620DD4}" destId="{68D7B6C5-5D13-4D9A-8058-B42F76ED2C12}" srcOrd="0" destOrd="0" presId="urn:microsoft.com/office/officeart/2005/8/layout/default"/>
    <dgm:cxn modelId="{91B5447E-EA5B-4F2F-89C4-0C71AAC814A7}" type="presOf" srcId="{989F0F39-1DE6-4792-984C-97059EBE2BF7}" destId="{DD3A4EE8-0D44-49DA-AE99-DEDB3B4DB453}" srcOrd="0" destOrd="0" presId="urn:microsoft.com/office/officeart/2005/8/layout/default"/>
    <dgm:cxn modelId="{DAE75F90-35AE-45DF-9E21-86891DD5B9A5}" srcId="{C41FE80A-145D-4771-930D-DFD3B721E967}" destId="{7CB2821C-7B9A-45DB-ABEB-E8ADE566FC84}" srcOrd="3" destOrd="0" parTransId="{3D0DB4E2-DB23-4A80-ABFB-87B706BFB84F}" sibTransId="{936C5AD1-73BD-4584-AC79-268E19ACF422}"/>
    <dgm:cxn modelId="{D2328295-8B01-41C8-85B6-A0289C6D5966}" type="presOf" srcId="{520870A6-0147-4E33-813B-F55A721FCD77}" destId="{0C4D2FB4-681C-4F06-B62D-BE2C024E6C97}" srcOrd="0" destOrd="0" presId="urn:microsoft.com/office/officeart/2005/8/layout/default"/>
    <dgm:cxn modelId="{404CDE97-21E7-4C9E-89AA-D3879FEF87A0}" srcId="{C41FE80A-145D-4771-930D-DFD3B721E967}" destId="{560BC1F6-5EAA-45EA-AAC9-460A6A89D123}" srcOrd="10" destOrd="0" parTransId="{45E92232-AF9C-4A46-93A1-010000A07872}" sibTransId="{B63D426B-545A-488D-8D52-FF03E3ED184F}"/>
    <dgm:cxn modelId="{6042D59E-63EF-402B-9E5C-6C9167B7FE31}" type="presOf" srcId="{7CB2821C-7B9A-45DB-ABEB-E8ADE566FC84}" destId="{B1EEDC2B-FFC0-4A67-A164-6C51EC46E382}" srcOrd="0" destOrd="0" presId="urn:microsoft.com/office/officeart/2005/8/layout/default"/>
    <dgm:cxn modelId="{2CDC99A0-6B21-4E08-9CDD-88B114553138}" type="presOf" srcId="{1212B9BB-CF0D-4B36-B70A-FD756014F760}" destId="{BCC221BA-4725-4B63-B8CE-2FAA651AABC1}" srcOrd="0" destOrd="0" presId="urn:microsoft.com/office/officeart/2005/8/layout/default"/>
    <dgm:cxn modelId="{7B42E8A4-3179-44CD-B139-C57AF1C07BC4}" type="presOf" srcId="{560BC1F6-5EAA-45EA-AAC9-460A6A89D123}" destId="{2FFA7933-BEE8-4803-A531-92DB4A0455C8}" srcOrd="0" destOrd="0" presId="urn:microsoft.com/office/officeart/2005/8/layout/default"/>
    <dgm:cxn modelId="{7F4622A9-28C9-4698-BE4B-BB048090EF92}" srcId="{C41FE80A-145D-4771-930D-DFD3B721E967}" destId="{520870A6-0147-4E33-813B-F55A721FCD77}" srcOrd="8" destOrd="0" parTransId="{D0911817-F407-4CE7-B07B-48353D194CA0}" sibTransId="{C4776AFF-21C3-41F3-84E9-90B754F7C4E6}"/>
    <dgm:cxn modelId="{F72989AC-98F2-43BD-852F-6C7C32CF9D3F}" type="presOf" srcId="{4FE413EC-D151-40D9-8431-AC387951CC62}" destId="{A5C653A0-677F-4FF5-B716-736C9E40C904}" srcOrd="0" destOrd="0" presId="urn:microsoft.com/office/officeart/2005/8/layout/default"/>
    <dgm:cxn modelId="{193677C4-56D9-4056-9408-C0D3611DF47F}" srcId="{C41FE80A-145D-4771-930D-DFD3B721E967}" destId="{61399E95-4DA0-436E-B2DE-198821C6D5BE}" srcOrd="1" destOrd="0" parTransId="{DD5231C3-7ED8-43A8-AD82-19750236029C}" sibTransId="{154CA098-B36C-41E4-9A55-C6002A0D29E9}"/>
    <dgm:cxn modelId="{8E6A8FC6-D092-4BFC-9591-DE6AACE418DF}" srcId="{C41FE80A-145D-4771-930D-DFD3B721E967}" destId="{6BCD2243-66AA-4FFC-A088-FF091F32D868}" srcOrd="12" destOrd="0" parTransId="{6DC58288-10F4-493C-81F4-A14CC1637DFA}" sibTransId="{D58AAD00-DB84-4E5D-BDFA-B58A1914F50D}"/>
    <dgm:cxn modelId="{CEBE5FD6-1079-48D4-8EF4-C924321B4687}" type="presOf" srcId="{6BCD2243-66AA-4FFC-A088-FF091F32D868}" destId="{921525B5-65D0-4BBA-AA18-D594C500AF65}" srcOrd="0" destOrd="0" presId="urn:microsoft.com/office/officeart/2005/8/layout/default"/>
    <dgm:cxn modelId="{354CD8DB-120C-462B-A453-11291CFC4B80}" srcId="{C41FE80A-145D-4771-930D-DFD3B721E967}" destId="{1212B9BB-CF0D-4B36-B70A-FD756014F760}" srcOrd="9" destOrd="0" parTransId="{93F29CA7-2436-44AF-AE04-53F704FEE1D3}" sibTransId="{226F320D-1859-4D90-91CD-0DA731263FDE}"/>
    <dgm:cxn modelId="{67FEA6DF-19D1-4710-8C83-B3CFFC8659F1}" type="presOf" srcId="{C41FE80A-145D-4771-930D-DFD3B721E967}" destId="{FC3538DF-48BF-466A-89A7-34611420CC6B}" srcOrd="0" destOrd="0" presId="urn:microsoft.com/office/officeart/2005/8/layout/default"/>
    <dgm:cxn modelId="{2CC4BAED-2A56-440E-B8A7-4C7984858649}" srcId="{C41FE80A-145D-4771-930D-DFD3B721E967}" destId="{D1CCF5B5-B08F-483F-8236-CD9F0726AA64}" srcOrd="4" destOrd="0" parTransId="{E45CE8DE-DD03-4851-9E58-A7E270480482}" sibTransId="{24BFA39F-1A40-4FFE-9A02-F1545D6C1D71}"/>
    <dgm:cxn modelId="{8CFDB1F2-4C1E-412E-A1F0-829459468199}" type="presOf" srcId="{DC316A72-CCD3-417C-ACA6-81594F38FBB3}" destId="{2B540BB8-263E-497A-A792-A03753480A22}" srcOrd="0" destOrd="0" presId="urn:microsoft.com/office/officeart/2005/8/layout/default"/>
    <dgm:cxn modelId="{F5EEEEFC-7029-4B5D-B071-65D0E1A8601F}" type="presOf" srcId="{E4E2F232-5262-4507-8CE3-388A2D58D864}" destId="{5A63D25E-FB97-4067-A61D-57B3B52A0E7A}" srcOrd="0" destOrd="0" presId="urn:microsoft.com/office/officeart/2005/8/layout/default"/>
    <dgm:cxn modelId="{F58068FE-0A47-4553-952F-0E42DC67D7E3}" srcId="{C41FE80A-145D-4771-930D-DFD3B721E967}" destId="{22E4D4BD-A69F-41ED-96DB-015393620DD4}" srcOrd="7" destOrd="0" parTransId="{BE40DDB2-4317-4B4E-9138-CF486A70EA94}" sibTransId="{2889EA6F-488F-4BA6-B3A6-94E5D9E8E08C}"/>
    <dgm:cxn modelId="{2BC83356-D033-4219-BD70-185B2E0E6815}" type="presParOf" srcId="{FC3538DF-48BF-466A-89A7-34611420CC6B}" destId="{2B540BB8-263E-497A-A792-A03753480A22}" srcOrd="0" destOrd="0" presId="urn:microsoft.com/office/officeart/2005/8/layout/default"/>
    <dgm:cxn modelId="{B64F09CD-D26C-47D8-9631-965157A0B8EA}" type="presParOf" srcId="{FC3538DF-48BF-466A-89A7-34611420CC6B}" destId="{C81318E7-B465-4E1A-AE81-0CA74348ED31}" srcOrd="1" destOrd="0" presId="urn:microsoft.com/office/officeart/2005/8/layout/default"/>
    <dgm:cxn modelId="{ABC4F30F-E83C-4034-9A40-6BE73372B9D2}" type="presParOf" srcId="{FC3538DF-48BF-466A-89A7-34611420CC6B}" destId="{DBE5E4F2-889A-4920-A8A7-19C07755E03C}" srcOrd="2" destOrd="0" presId="urn:microsoft.com/office/officeart/2005/8/layout/default"/>
    <dgm:cxn modelId="{3E1F4D33-3D4E-4969-A991-D666E640A825}" type="presParOf" srcId="{FC3538DF-48BF-466A-89A7-34611420CC6B}" destId="{296638A8-8657-448B-ACF0-3E182F67B4AF}" srcOrd="3" destOrd="0" presId="urn:microsoft.com/office/officeart/2005/8/layout/default"/>
    <dgm:cxn modelId="{F5DA3B3C-D512-420C-9901-A198B33659CC}" type="presParOf" srcId="{FC3538DF-48BF-466A-89A7-34611420CC6B}" destId="{DD3A4EE8-0D44-49DA-AE99-DEDB3B4DB453}" srcOrd="4" destOrd="0" presId="urn:microsoft.com/office/officeart/2005/8/layout/default"/>
    <dgm:cxn modelId="{64315B69-85B3-4D67-B5FE-E7AEDC6E344F}" type="presParOf" srcId="{FC3538DF-48BF-466A-89A7-34611420CC6B}" destId="{0E470E11-4401-4320-A77D-A310B5C62C3D}" srcOrd="5" destOrd="0" presId="urn:microsoft.com/office/officeart/2005/8/layout/default"/>
    <dgm:cxn modelId="{3FAE0A5E-D316-4ED5-984D-D7CF2CC585EB}" type="presParOf" srcId="{FC3538DF-48BF-466A-89A7-34611420CC6B}" destId="{B1EEDC2B-FFC0-4A67-A164-6C51EC46E382}" srcOrd="6" destOrd="0" presId="urn:microsoft.com/office/officeart/2005/8/layout/default"/>
    <dgm:cxn modelId="{B198DE8D-1425-498C-83C8-CFF74A2BA2B3}" type="presParOf" srcId="{FC3538DF-48BF-466A-89A7-34611420CC6B}" destId="{37500776-52AF-427B-AD9F-9CC6731192D1}" srcOrd="7" destOrd="0" presId="urn:microsoft.com/office/officeart/2005/8/layout/default"/>
    <dgm:cxn modelId="{1AF53922-31BA-4853-BD01-E5CA735EC973}" type="presParOf" srcId="{FC3538DF-48BF-466A-89A7-34611420CC6B}" destId="{3AF4CDDE-B190-49FD-94F9-FFCDB95A6637}" srcOrd="8" destOrd="0" presId="urn:microsoft.com/office/officeart/2005/8/layout/default"/>
    <dgm:cxn modelId="{9D308C42-BA78-43EB-A2C4-AF4A1E2A9F0F}" type="presParOf" srcId="{FC3538DF-48BF-466A-89A7-34611420CC6B}" destId="{1E883969-7E03-468F-9824-FF261756D559}" srcOrd="9" destOrd="0" presId="urn:microsoft.com/office/officeart/2005/8/layout/default"/>
    <dgm:cxn modelId="{A2B62A0B-BE7F-4F96-87B0-9C9F4611DCDC}" type="presParOf" srcId="{FC3538DF-48BF-466A-89A7-34611420CC6B}" destId="{5A63D25E-FB97-4067-A61D-57B3B52A0E7A}" srcOrd="10" destOrd="0" presId="urn:microsoft.com/office/officeart/2005/8/layout/default"/>
    <dgm:cxn modelId="{03FACBE4-6BB6-4CEB-8086-456C485EA8D8}" type="presParOf" srcId="{FC3538DF-48BF-466A-89A7-34611420CC6B}" destId="{78C449F8-2CF9-41A4-B896-8D102D891645}" srcOrd="11" destOrd="0" presId="urn:microsoft.com/office/officeart/2005/8/layout/default"/>
    <dgm:cxn modelId="{74CDF50D-16CF-45B0-A5B6-2785984340BE}" type="presParOf" srcId="{FC3538DF-48BF-466A-89A7-34611420CC6B}" destId="{A5C653A0-677F-4FF5-B716-736C9E40C904}" srcOrd="12" destOrd="0" presId="urn:microsoft.com/office/officeart/2005/8/layout/default"/>
    <dgm:cxn modelId="{BE82E27F-E2B6-407E-928F-78B7A49942B3}" type="presParOf" srcId="{FC3538DF-48BF-466A-89A7-34611420CC6B}" destId="{A8FF7E9B-7752-4BE7-9697-5CA810268BB0}" srcOrd="13" destOrd="0" presId="urn:microsoft.com/office/officeart/2005/8/layout/default"/>
    <dgm:cxn modelId="{7CD290EA-1EA9-4065-8DCF-70CDEE9473D0}" type="presParOf" srcId="{FC3538DF-48BF-466A-89A7-34611420CC6B}" destId="{68D7B6C5-5D13-4D9A-8058-B42F76ED2C12}" srcOrd="14" destOrd="0" presId="urn:microsoft.com/office/officeart/2005/8/layout/default"/>
    <dgm:cxn modelId="{2A1B2E8F-352D-4796-8D9F-F258F6E5C6EA}" type="presParOf" srcId="{FC3538DF-48BF-466A-89A7-34611420CC6B}" destId="{A158DF50-1C53-44FD-BA37-D00D8684A2A7}" srcOrd="15" destOrd="0" presId="urn:microsoft.com/office/officeart/2005/8/layout/default"/>
    <dgm:cxn modelId="{58D60531-558D-4C67-8A32-CEEDC2F6EA7A}" type="presParOf" srcId="{FC3538DF-48BF-466A-89A7-34611420CC6B}" destId="{0C4D2FB4-681C-4F06-B62D-BE2C024E6C97}" srcOrd="16" destOrd="0" presId="urn:microsoft.com/office/officeart/2005/8/layout/default"/>
    <dgm:cxn modelId="{7100DF18-6000-4483-8757-6B7CE4AFA772}" type="presParOf" srcId="{FC3538DF-48BF-466A-89A7-34611420CC6B}" destId="{D8BDAC8D-DE94-4643-AD56-541BF66E86C9}" srcOrd="17" destOrd="0" presId="urn:microsoft.com/office/officeart/2005/8/layout/default"/>
    <dgm:cxn modelId="{6CB1F7A2-C89D-4F6D-AA84-07362E1F2441}" type="presParOf" srcId="{FC3538DF-48BF-466A-89A7-34611420CC6B}" destId="{BCC221BA-4725-4B63-B8CE-2FAA651AABC1}" srcOrd="18" destOrd="0" presId="urn:microsoft.com/office/officeart/2005/8/layout/default"/>
    <dgm:cxn modelId="{ACD204C1-1BCB-40DA-AE27-DDC2CB966BDD}" type="presParOf" srcId="{FC3538DF-48BF-466A-89A7-34611420CC6B}" destId="{9F8A621F-2923-4D30-B1F6-3BED41A92475}" srcOrd="19" destOrd="0" presId="urn:microsoft.com/office/officeart/2005/8/layout/default"/>
    <dgm:cxn modelId="{7E467E1A-C063-4B82-A7E1-D69AA1696679}" type="presParOf" srcId="{FC3538DF-48BF-466A-89A7-34611420CC6B}" destId="{2FFA7933-BEE8-4803-A531-92DB4A0455C8}" srcOrd="20" destOrd="0" presId="urn:microsoft.com/office/officeart/2005/8/layout/default"/>
    <dgm:cxn modelId="{7F8A2B30-5BED-41C1-A3A5-89435CFF0363}" type="presParOf" srcId="{FC3538DF-48BF-466A-89A7-34611420CC6B}" destId="{9B0383B4-E479-4BBE-B7E8-14D143248E3C}" srcOrd="21" destOrd="0" presId="urn:microsoft.com/office/officeart/2005/8/layout/default"/>
    <dgm:cxn modelId="{FE341F63-639A-4202-89AF-1BB4574E726F}" type="presParOf" srcId="{FC3538DF-48BF-466A-89A7-34611420CC6B}" destId="{1D7B1267-9D03-44A4-A528-C2BBE41317BD}" srcOrd="22" destOrd="0" presId="urn:microsoft.com/office/officeart/2005/8/layout/default"/>
    <dgm:cxn modelId="{74FA11D3-4843-4E57-AA6D-460B91CE0531}" type="presParOf" srcId="{FC3538DF-48BF-466A-89A7-34611420CC6B}" destId="{98C0EA31-EA59-43CA-990F-C06B9C837CA1}" srcOrd="23" destOrd="0" presId="urn:microsoft.com/office/officeart/2005/8/layout/default"/>
    <dgm:cxn modelId="{540F51EB-14C7-42E9-9E2F-7F76F556A333}" type="presParOf" srcId="{FC3538DF-48BF-466A-89A7-34611420CC6B}" destId="{921525B5-65D0-4BBA-AA18-D594C500AF65}" srcOrd="24" destOrd="0" presId="urn:microsoft.com/office/officeart/2005/8/layout/default"/>
    <dgm:cxn modelId="{1AFD919F-3204-4FEC-9BF4-B7D1E719D6B9}" type="presParOf" srcId="{FC3538DF-48BF-466A-89A7-34611420CC6B}" destId="{6C896147-335D-40DF-9144-3761201B34C9}" srcOrd="25" destOrd="0" presId="urn:microsoft.com/office/officeart/2005/8/layout/default"/>
    <dgm:cxn modelId="{B861E4B7-6ADA-43FB-8F5B-ED4189B3FAD7}" type="presParOf" srcId="{FC3538DF-48BF-466A-89A7-34611420CC6B}" destId="{FDDBD73A-FDA3-4631-8CE8-99CD340F928C}" srcOrd="2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540BB8-263E-497A-A792-A03753480A22}">
      <dsp:nvSpPr>
        <dsp:cNvPr id="0" name=""/>
        <dsp:cNvSpPr/>
      </dsp:nvSpPr>
      <dsp:spPr>
        <a:xfrm>
          <a:off x="842349" y="1153"/>
          <a:ext cx="1698303" cy="101898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/>
            <a:t>2. Automated Testing </a:t>
          </a:r>
          <a:endParaRPr lang="en-US" sz="1300" kern="1200"/>
        </a:p>
      </dsp:txBody>
      <dsp:txXfrm>
        <a:off x="842349" y="1153"/>
        <a:ext cx="1698303" cy="1018982"/>
      </dsp:txXfrm>
    </dsp:sp>
    <dsp:sp modelId="{DBE5E4F2-889A-4920-A8A7-19C07755E03C}">
      <dsp:nvSpPr>
        <dsp:cNvPr id="0" name=""/>
        <dsp:cNvSpPr/>
      </dsp:nvSpPr>
      <dsp:spPr>
        <a:xfrm>
          <a:off x="2710483" y="1153"/>
          <a:ext cx="1698303" cy="101898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Implemented using: </a:t>
          </a:r>
          <a:endParaRPr lang="en-US" sz="1300" kern="1200"/>
        </a:p>
      </dsp:txBody>
      <dsp:txXfrm>
        <a:off x="2710483" y="1153"/>
        <a:ext cx="1698303" cy="1018982"/>
      </dsp:txXfrm>
    </dsp:sp>
    <dsp:sp modelId="{DD3A4EE8-0D44-49DA-AE99-DEDB3B4DB453}">
      <dsp:nvSpPr>
        <dsp:cNvPr id="0" name=""/>
        <dsp:cNvSpPr/>
      </dsp:nvSpPr>
      <dsp:spPr>
        <a:xfrm>
          <a:off x="4578617" y="1153"/>
          <a:ext cx="1698303" cy="101898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Selenium WebDriver → Automates browser interactions. </a:t>
          </a:r>
          <a:endParaRPr lang="en-US" sz="1300" kern="1200"/>
        </a:p>
      </dsp:txBody>
      <dsp:txXfrm>
        <a:off x="4578617" y="1153"/>
        <a:ext cx="1698303" cy="1018982"/>
      </dsp:txXfrm>
    </dsp:sp>
    <dsp:sp modelId="{B1EEDC2B-FFC0-4A67-A164-6C51EC46E382}">
      <dsp:nvSpPr>
        <dsp:cNvPr id="0" name=""/>
        <dsp:cNvSpPr/>
      </dsp:nvSpPr>
      <dsp:spPr>
        <a:xfrm>
          <a:off x="6446750" y="1153"/>
          <a:ext cx="1698303" cy="10189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TestNG Framework → Manages test flow and data-driven tests. </a:t>
          </a:r>
          <a:endParaRPr lang="en-US" sz="1300" kern="1200"/>
        </a:p>
      </dsp:txBody>
      <dsp:txXfrm>
        <a:off x="6446750" y="1153"/>
        <a:ext cx="1698303" cy="1018982"/>
      </dsp:txXfrm>
    </dsp:sp>
    <dsp:sp modelId="{3AF4CDDE-B190-49FD-94F9-FFCDB95A6637}">
      <dsp:nvSpPr>
        <dsp:cNvPr id="0" name=""/>
        <dsp:cNvSpPr/>
      </dsp:nvSpPr>
      <dsp:spPr>
        <a:xfrm>
          <a:off x="842349" y="1189965"/>
          <a:ext cx="1698303" cy="101898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Page Object Model (POM) → Modular code structure. </a:t>
          </a:r>
          <a:endParaRPr lang="en-US" sz="1300" kern="1200"/>
        </a:p>
      </dsp:txBody>
      <dsp:txXfrm>
        <a:off x="842349" y="1189965"/>
        <a:ext cx="1698303" cy="1018982"/>
      </dsp:txXfrm>
    </dsp:sp>
    <dsp:sp modelId="{5A63D25E-FB97-4067-A61D-57B3B52A0E7A}">
      <dsp:nvSpPr>
        <dsp:cNvPr id="0" name=""/>
        <dsp:cNvSpPr/>
      </dsp:nvSpPr>
      <dsp:spPr>
        <a:xfrm>
          <a:off x="2710483" y="1189965"/>
          <a:ext cx="1698303" cy="101898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Core Automated Functionalities: </a:t>
          </a:r>
          <a:endParaRPr lang="en-US" sz="1300" kern="1200"/>
        </a:p>
      </dsp:txBody>
      <dsp:txXfrm>
        <a:off x="2710483" y="1189965"/>
        <a:ext cx="1698303" cy="1018982"/>
      </dsp:txXfrm>
    </dsp:sp>
    <dsp:sp modelId="{A5C653A0-677F-4FF5-B716-736C9E40C904}">
      <dsp:nvSpPr>
        <dsp:cNvPr id="0" name=""/>
        <dsp:cNvSpPr/>
      </dsp:nvSpPr>
      <dsp:spPr>
        <a:xfrm>
          <a:off x="4578617" y="1189965"/>
          <a:ext cx="1698303" cy="101898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Login &amp; Registration </a:t>
          </a:r>
          <a:endParaRPr lang="en-US" sz="1300" kern="1200"/>
        </a:p>
      </dsp:txBody>
      <dsp:txXfrm>
        <a:off x="4578617" y="1189965"/>
        <a:ext cx="1698303" cy="1018982"/>
      </dsp:txXfrm>
    </dsp:sp>
    <dsp:sp modelId="{68D7B6C5-5D13-4D9A-8058-B42F76ED2C12}">
      <dsp:nvSpPr>
        <dsp:cNvPr id="0" name=""/>
        <dsp:cNvSpPr/>
      </dsp:nvSpPr>
      <dsp:spPr>
        <a:xfrm>
          <a:off x="6446750" y="1189965"/>
          <a:ext cx="1698303" cy="101898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Product Search &amp; Filter </a:t>
          </a:r>
          <a:endParaRPr lang="en-US" sz="1300" kern="1200"/>
        </a:p>
      </dsp:txBody>
      <dsp:txXfrm>
        <a:off x="6446750" y="1189965"/>
        <a:ext cx="1698303" cy="1018982"/>
      </dsp:txXfrm>
    </dsp:sp>
    <dsp:sp modelId="{0C4D2FB4-681C-4F06-B62D-BE2C024E6C97}">
      <dsp:nvSpPr>
        <dsp:cNvPr id="0" name=""/>
        <dsp:cNvSpPr/>
      </dsp:nvSpPr>
      <dsp:spPr>
        <a:xfrm>
          <a:off x="842349" y="2378778"/>
          <a:ext cx="1698303" cy="10189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Add to Cart &amp; Checkout </a:t>
          </a:r>
          <a:endParaRPr lang="en-US" sz="1300" kern="1200"/>
        </a:p>
      </dsp:txBody>
      <dsp:txXfrm>
        <a:off x="842349" y="2378778"/>
        <a:ext cx="1698303" cy="1018982"/>
      </dsp:txXfrm>
    </dsp:sp>
    <dsp:sp modelId="{BCC221BA-4725-4B63-B8CE-2FAA651AABC1}">
      <dsp:nvSpPr>
        <dsp:cNvPr id="0" name=""/>
        <dsp:cNvSpPr/>
      </dsp:nvSpPr>
      <dsp:spPr>
        <a:xfrm>
          <a:off x="2710483" y="2378778"/>
          <a:ext cx="1698303" cy="101898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Wishlist &amp; Password Reset</a:t>
          </a:r>
          <a:endParaRPr lang="en-US" sz="1300" kern="1200"/>
        </a:p>
      </dsp:txBody>
      <dsp:txXfrm>
        <a:off x="2710483" y="2378778"/>
        <a:ext cx="1698303" cy="1018982"/>
      </dsp:txXfrm>
    </dsp:sp>
    <dsp:sp modelId="{2FFA7933-BEE8-4803-A531-92DB4A0455C8}">
      <dsp:nvSpPr>
        <dsp:cNvPr id="0" name=""/>
        <dsp:cNvSpPr/>
      </dsp:nvSpPr>
      <dsp:spPr>
        <a:xfrm>
          <a:off x="4578617" y="2378778"/>
          <a:ext cx="1698303" cy="101898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3. CI/CD Based Testing </a:t>
          </a:r>
          <a:endParaRPr lang="en-US" sz="1300" kern="1200"/>
        </a:p>
      </dsp:txBody>
      <dsp:txXfrm>
        <a:off x="4578617" y="2378778"/>
        <a:ext cx="1698303" cy="1018982"/>
      </dsp:txXfrm>
    </dsp:sp>
    <dsp:sp modelId="{1D7B1267-9D03-44A4-A528-C2BBE41317BD}">
      <dsp:nvSpPr>
        <dsp:cNvPr id="0" name=""/>
        <dsp:cNvSpPr/>
      </dsp:nvSpPr>
      <dsp:spPr>
        <a:xfrm>
          <a:off x="6446750" y="2378778"/>
          <a:ext cx="1698303" cy="101898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Integrated with Jenkins for Continuous Integration: </a:t>
          </a:r>
        </a:p>
      </dsp:txBody>
      <dsp:txXfrm>
        <a:off x="6446750" y="2378778"/>
        <a:ext cx="1698303" cy="1018982"/>
      </dsp:txXfrm>
    </dsp:sp>
    <dsp:sp modelId="{921525B5-65D0-4BBA-AA18-D594C500AF65}">
      <dsp:nvSpPr>
        <dsp:cNvPr id="0" name=""/>
        <dsp:cNvSpPr/>
      </dsp:nvSpPr>
      <dsp:spPr>
        <a:xfrm>
          <a:off x="2710483" y="3567590"/>
          <a:ext cx="1698303" cy="101898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Automatically executes tests on every GitHub commit. </a:t>
          </a:r>
        </a:p>
      </dsp:txBody>
      <dsp:txXfrm>
        <a:off x="2710483" y="3567590"/>
        <a:ext cx="1698303" cy="1018982"/>
      </dsp:txXfrm>
    </dsp:sp>
    <dsp:sp modelId="{FDDBD73A-FDA3-4631-8CE8-99CD340F928C}">
      <dsp:nvSpPr>
        <dsp:cNvPr id="0" name=""/>
        <dsp:cNvSpPr/>
      </dsp:nvSpPr>
      <dsp:spPr>
        <a:xfrm>
          <a:off x="4578617" y="3567590"/>
          <a:ext cx="1698303" cy="10189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Generates ExtentReports with screenshots for every pass/fail step.</a:t>
          </a:r>
        </a:p>
      </dsp:txBody>
      <dsp:txXfrm>
        <a:off x="4578617" y="3567590"/>
        <a:ext cx="1698303" cy="10189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8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422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0719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8695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9376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6313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7942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340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803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69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791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29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74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76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20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624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240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mo.nopcommerce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2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3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4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5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6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8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9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0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1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2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36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7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8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9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0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1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2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3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4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5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6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7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51" name="Freeform 11">
            <a:extLst>
              <a:ext uri="{FF2B5EF4-FFF2-40B4-BE49-F238E27FC236}">
                <a16:creationId xmlns:a16="http://schemas.microsoft.com/office/drawing/2014/main" id="{BFE4781A-41C7-4F27-8792-A74EFB8E5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 useBgFill="1">
        <p:nvSpPr>
          <p:cNvPr id="153" name="Rectangle 152">
            <a:extLst>
              <a:ext uri="{FF2B5EF4-FFF2-40B4-BE49-F238E27FC236}">
                <a16:creationId xmlns:a16="http://schemas.microsoft.com/office/drawing/2014/main" id="{CD306B45-25EE-434D-ABA9-A27B79320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7F5212-1BDE-0206-D456-AD98CE056D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6019" y="942108"/>
            <a:ext cx="3256550" cy="49691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2">
                    <a:lumMod val="75000"/>
                  </a:schemeClr>
                </a:solidFill>
              </a:rPr>
              <a:t>CAPSTONE PROJECT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0A42F85E-4939-431E-8B4A-EC07C8E0A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27EBB3F9-D6F7-4F6A-8843-9FEBA15E4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71831"/>
            <a:ext cx="0" cy="3200400"/>
          </a:xfrm>
          <a:prstGeom prst="line">
            <a:avLst/>
          </a:prstGeom>
          <a:ln w="158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5D2B17EF-74EB-4C33-B2E2-8E727B2E7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1">
              <a:alpha val="30000"/>
            </a:schemeClr>
          </a:solidFill>
        </p:grpSpPr>
        <p:sp>
          <p:nvSpPr>
            <p:cNvPr id="160" name="Freeform 11">
              <a:extLst>
                <a:ext uri="{FF2B5EF4-FFF2-40B4-BE49-F238E27FC236}">
                  <a16:creationId xmlns:a16="http://schemas.microsoft.com/office/drawing/2014/main" id="{0A5F1F8A-3206-4B86-883F-65E98BB6E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1" name="Freeform 12">
              <a:extLst>
                <a:ext uri="{FF2B5EF4-FFF2-40B4-BE49-F238E27FC236}">
                  <a16:creationId xmlns:a16="http://schemas.microsoft.com/office/drawing/2014/main" id="{6935F8C7-CC88-4243-9786-F3CDBF04A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2" name="Freeform 13">
              <a:extLst>
                <a:ext uri="{FF2B5EF4-FFF2-40B4-BE49-F238E27FC236}">
                  <a16:creationId xmlns:a16="http://schemas.microsoft.com/office/drawing/2014/main" id="{9AF7BAD9-71B3-40D8-A089-EFF7FE67B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3" name="Freeform 14">
              <a:extLst>
                <a:ext uri="{FF2B5EF4-FFF2-40B4-BE49-F238E27FC236}">
                  <a16:creationId xmlns:a16="http://schemas.microsoft.com/office/drawing/2014/main" id="{6467094F-AEF0-4D3B-BB76-8B3C1F08B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4" name="Freeform 15">
              <a:extLst>
                <a:ext uri="{FF2B5EF4-FFF2-40B4-BE49-F238E27FC236}">
                  <a16:creationId xmlns:a16="http://schemas.microsoft.com/office/drawing/2014/main" id="{36F56AF9-DEF1-44E7-BF42-6AAC1AA9D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5" name="Freeform 16">
              <a:extLst>
                <a:ext uri="{FF2B5EF4-FFF2-40B4-BE49-F238E27FC236}">
                  <a16:creationId xmlns:a16="http://schemas.microsoft.com/office/drawing/2014/main" id="{A43EBE71-20BA-4A40-A513-516678089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6" name="Freeform 17">
              <a:extLst>
                <a:ext uri="{FF2B5EF4-FFF2-40B4-BE49-F238E27FC236}">
                  <a16:creationId xmlns:a16="http://schemas.microsoft.com/office/drawing/2014/main" id="{1DB39648-7B38-4D0B-93C5-048EC4A45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7" name="Freeform 18">
              <a:extLst>
                <a:ext uri="{FF2B5EF4-FFF2-40B4-BE49-F238E27FC236}">
                  <a16:creationId xmlns:a16="http://schemas.microsoft.com/office/drawing/2014/main" id="{8DD2661F-DE5F-45EA-B30B-7C6589638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8" name="Freeform 19">
              <a:extLst>
                <a:ext uri="{FF2B5EF4-FFF2-40B4-BE49-F238E27FC236}">
                  <a16:creationId xmlns:a16="http://schemas.microsoft.com/office/drawing/2014/main" id="{ABF0A0E5-E68E-4183-A913-228692FD8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9" name="Freeform 20">
              <a:extLst>
                <a:ext uri="{FF2B5EF4-FFF2-40B4-BE49-F238E27FC236}">
                  <a16:creationId xmlns:a16="http://schemas.microsoft.com/office/drawing/2014/main" id="{615D8F55-8ACD-4EFE-A832-06E785479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0" name="Freeform 21">
              <a:extLst>
                <a:ext uri="{FF2B5EF4-FFF2-40B4-BE49-F238E27FC236}">
                  <a16:creationId xmlns:a16="http://schemas.microsoft.com/office/drawing/2014/main" id="{0FDF4201-8CEC-474B-A6B1-88039B704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1" name="Freeform 22">
              <a:extLst>
                <a:ext uri="{FF2B5EF4-FFF2-40B4-BE49-F238E27FC236}">
                  <a16:creationId xmlns:a16="http://schemas.microsoft.com/office/drawing/2014/main" id="{0F60AEA4-B25F-417E-93FC-59686DFBE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9749F6D5-9AD3-B5D4-6A81-0031EADA8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9062" y="942108"/>
            <a:ext cx="6455549" cy="49691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charset="2"/>
              <a:buChar char=""/>
            </a:pPr>
            <a:r>
              <a:rPr lang="en-US">
                <a:solidFill>
                  <a:schemeClr val="tx2">
                    <a:lumMod val="75000"/>
                  </a:schemeClr>
                </a:solidFill>
              </a:rPr>
              <a:t>NOP COMMERCE AUTOMATION TESTING </a:t>
            </a:r>
          </a:p>
          <a:p>
            <a:pPr>
              <a:buFont typeface="Wingdings 3" charset="2"/>
              <a:buChar char=""/>
            </a:pPr>
            <a:r>
              <a:rPr lang="en-US">
                <a:solidFill>
                  <a:schemeClr val="tx2">
                    <a:lumMod val="75000"/>
                  </a:schemeClr>
                </a:solidFill>
              </a:rPr>
              <a:t>JAVA SELENIUM BATCH -3</a:t>
            </a:r>
          </a:p>
          <a:p>
            <a:pPr>
              <a:buFont typeface="Wingdings 3" charset="2"/>
              <a:buChar char=""/>
            </a:pPr>
            <a:r>
              <a:rPr lang="en-US">
                <a:solidFill>
                  <a:schemeClr val="tx2">
                    <a:lumMod val="75000"/>
                  </a:schemeClr>
                </a:solidFill>
              </a:rPr>
              <a:t>GUDIED BY: Vishal GUPTA</a:t>
            </a:r>
          </a:p>
          <a:p>
            <a:pPr>
              <a:buFont typeface="Wingdings 3" charset="2"/>
              <a:buChar char=""/>
            </a:pPr>
            <a:r>
              <a:rPr lang="en-US">
                <a:solidFill>
                  <a:schemeClr val="tx2">
                    <a:lumMod val="75000"/>
                  </a:schemeClr>
                </a:solidFill>
              </a:rPr>
              <a:t>SUBMITTED BY: Hemanjali Muli</a:t>
            </a:r>
          </a:p>
          <a:p>
            <a:pPr>
              <a:buFont typeface="Wingdings 3" charset="2"/>
              <a:buChar char=""/>
            </a:pPr>
            <a:endParaRPr lang="en-US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269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6FDE0-6A7C-C094-227D-6D68F9023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975" y="624110"/>
            <a:ext cx="10520638" cy="1280890"/>
          </a:xfrm>
        </p:spPr>
        <p:txBody>
          <a:bodyPr/>
          <a:lstStyle/>
          <a:p>
            <a:r>
              <a:rPr lang="en-US" dirty="0"/>
              <a:t>                         Jenkins for ci/cd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0DFCE7-F89B-C286-5C44-E771CAC8B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9639" y="2016124"/>
            <a:ext cx="8927690" cy="3932391"/>
          </a:xfrm>
        </p:spPr>
      </p:pic>
    </p:spTree>
    <p:extLst>
      <p:ext uri="{BB962C8B-B14F-4D97-AF65-F5344CB8AC3E}">
        <p14:creationId xmlns:p14="http://schemas.microsoft.com/office/powerpoint/2010/main" val="1950609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5A2CE-868E-21EE-FF44-FB3A7BF4E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1965" y="624110"/>
            <a:ext cx="10192647" cy="1280890"/>
          </a:xfrm>
        </p:spPr>
        <p:txBody>
          <a:bodyPr/>
          <a:lstStyle/>
          <a:p>
            <a:r>
              <a:rPr lang="en-US" dirty="0"/>
              <a:t>                      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B561-B020-0CF9-201B-6707C300F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capstone I have done has demonstrated the development of a fully integrated, automated testing and CI/CD pipeline for a web application using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nopCommerce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demo site.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achieved through this project is:</a:t>
            </a:r>
          </a:p>
          <a:p>
            <a:r>
              <a:rPr lang="en-US" dirty="0"/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Robust automated testing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Seamless CI/CD integration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version control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software quality and delivery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973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A4D4B3-663C-500C-5523-D0E6EC901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83845" cy="616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886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F9B2-70FF-BCC3-6F21-9D896DD2A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9453" y="614061"/>
            <a:ext cx="5465853" cy="1280890"/>
          </a:xfrm>
        </p:spPr>
        <p:txBody>
          <a:bodyPr/>
          <a:lstStyle/>
          <a:p>
            <a:r>
              <a:rPr lang="en-US" dirty="0"/>
              <a:t>Project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EE03C-514A-DF0A-65AB-089E376F0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5600" dirty="0"/>
              <a:t>The project focuses on </a:t>
            </a:r>
            <a:r>
              <a:rPr lang="en-US" sz="5600" b="1" dirty="0"/>
              <a:t>automating the testing process</a:t>
            </a:r>
            <a:r>
              <a:rPr lang="en-US" sz="5600" dirty="0"/>
              <a:t> of the  </a:t>
            </a:r>
            <a:r>
              <a:rPr lang="en-US" sz="5600" dirty="0" err="1"/>
              <a:t>nopCommerce</a:t>
            </a:r>
            <a:r>
              <a:rPr lang="en-US" sz="5600" dirty="0"/>
              <a:t> demo web application (</a:t>
            </a:r>
            <a:r>
              <a:rPr lang="en-US" sz="5600" dirty="0">
                <a:hlinkClick r:id="rId2"/>
              </a:rPr>
              <a:t>https://demo.nopcommerce.com/</a:t>
            </a:r>
            <a:r>
              <a:rPr lang="en-US" sz="5600" dirty="0"/>
              <a:t>).</a:t>
            </a:r>
          </a:p>
          <a:p>
            <a:r>
              <a:rPr lang="en-US" sz="5600" dirty="0"/>
              <a:t>A </a:t>
            </a:r>
            <a:r>
              <a:rPr lang="en-US" sz="5600" b="1" dirty="0"/>
              <a:t>Selenium WebDriver + TestNG</a:t>
            </a:r>
            <a:r>
              <a:rPr lang="en-US" sz="5600" dirty="0"/>
              <a:t> based framework is developed to validate core functionalities such as </a:t>
            </a:r>
            <a:r>
              <a:rPr lang="en-US" sz="5600" b="1" dirty="0"/>
              <a:t>user registration, login, product search, cart, checkout, and order management</a:t>
            </a:r>
            <a:r>
              <a:rPr lang="en-US" sz="5600" dirty="0"/>
              <a:t>.</a:t>
            </a:r>
          </a:p>
          <a:p>
            <a:r>
              <a:rPr lang="en-US" sz="5600" dirty="0"/>
              <a:t>The framework follows the </a:t>
            </a:r>
            <a:r>
              <a:rPr lang="en-US" sz="5600" b="1" dirty="0"/>
              <a:t>Page Object Model (POM)</a:t>
            </a:r>
            <a:r>
              <a:rPr lang="en-US" sz="5600" dirty="0"/>
              <a:t> design for </a:t>
            </a:r>
            <a:r>
              <a:rPr lang="en-US" sz="5600" b="1" dirty="0"/>
              <a:t>reusability and maintainability</a:t>
            </a:r>
            <a:r>
              <a:rPr lang="en-US" sz="5600" dirty="0"/>
              <a:t>.</a:t>
            </a:r>
          </a:p>
          <a:p>
            <a:r>
              <a:rPr lang="en-US" sz="5600" b="1" dirty="0"/>
              <a:t>Maven</a:t>
            </a:r>
            <a:r>
              <a:rPr lang="en-US" sz="5600" dirty="0"/>
              <a:t> is used for build and dependency management, ensuring smooth integration of libraries and plugins.</a:t>
            </a:r>
          </a:p>
          <a:p>
            <a:r>
              <a:rPr lang="en-US" sz="5600" dirty="0"/>
              <a:t>The framework is integrated with </a:t>
            </a:r>
            <a:r>
              <a:rPr lang="en-US" sz="5600" b="1" dirty="0"/>
              <a:t>Jenkins CI/CD pipeline</a:t>
            </a:r>
            <a:r>
              <a:rPr lang="en-US" sz="5600" dirty="0"/>
              <a:t> to enable automatic execution of tests on each code commit, ensuring </a:t>
            </a:r>
            <a:r>
              <a:rPr lang="en-US" sz="5600" b="1" dirty="0"/>
              <a:t>continuous feedback</a:t>
            </a:r>
            <a:r>
              <a:rPr lang="en-US" sz="5600" dirty="0"/>
              <a:t> to developers.</a:t>
            </a:r>
          </a:p>
          <a:p>
            <a:r>
              <a:rPr lang="en-US" sz="5600" b="1" dirty="0"/>
              <a:t>GitHub</a:t>
            </a:r>
            <a:r>
              <a:rPr lang="en-US" sz="5600" dirty="0"/>
              <a:t> is used for version control and collaboration, allowing seamless team integration.</a:t>
            </a:r>
          </a:p>
          <a:p>
            <a:r>
              <a:rPr lang="en-US" sz="5600" b="1" dirty="0"/>
              <a:t>JIRA</a:t>
            </a:r>
            <a:r>
              <a:rPr lang="en-US" sz="5600" dirty="0"/>
              <a:t> is used for </a:t>
            </a:r>
            <a:r>
              <a:rPr lang="en-US" sz="5600" b="1" dirty="0"/>
              <a:t>requirement tracking, test case management, defect tracking, and project monitoring</a:t>
            </a:r>
            <a:r>
              <a:rPr lang="en-US" sz="5600" dirty="0"/>
              <a:t>, ensuring visibility and traceability throughout the SDLC.</a:t>
            </a:r>
          </a:p>
          <a:p>
            <a:r>
              <a:rPr lang="en-US" sz="5600" dirty="0"/>
              <a:t>The project ultimately delivers a </a:t>
            </a:r>
            <a:r>
              <a:rPr lang="en-US" sz="5600" b="1" dirty="0"/>
              <a:t>robust, scalable, and maintainable automation framework</a:t>
            </a:r>
            <a:r>
              <a:rPr lang="en-US" sz="5600" dirty="0"/>
              <a:t>, ensuring application stability and faster release cycles.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2210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DFD88-0A78-E22A-57C4-2FA65957A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TESTING UTILIZED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59CD6-EEC7-F389-42FA-23D55E9EC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Manual Testing :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Executed in Jira Zephyr.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Cases created manually for :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 Scenarios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 Scenarios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Edge Cases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Defects logged directly in Jira when tests fail.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778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roup 130">
            <a:extLst>
              <a:ext uri="{FF2B5EF4-FFF2-40B4-BE49-F238E27FC236}">
                <a16:creationId xmlns:a16="http://schemas.microsoft.com/office/drawing/2014/main" id="{183CFBA6-CE65-403A-9402-96B75FC89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32" name="Freeform 11">
              <a:extLst>
                <a:ext uri="{FF2B5EF4-FFF2-40B4-BE49-F238E27FC236}">
                  <a16:creationId xmlns:a16="http://schemas.microsoft.com/office/drawing/2014/main" id="{59AF335C-09EE-4959-A2C9-B32F3C6C1D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3" name="Freeform 12">
              <a:extLst>
                <a:ext uri="{FF2B5EF4-FFF2-40B4-BE49-F238E27FC236}">
                  <a16:creationId xmlns:a16="http://schemas.microsoft.com/office/drawing/2014/main" id="{94CCE8C7-E8BB-47EB-BBC7-5E8948F89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4" name="Freeform 13">
              <a:extLst>
                <a:ext uri="{FF2B5EF4-FFF2-40B4-BE49-F238E27FC236}">
                  <a16:creationId xmlns:a16="http://schemas.microsoft.com/office/drawing/2014/main" id="{2665878D-6479-49F4-BD1C-D1BE63CAB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5" name="Freeform 14">
              <a:extLst>
                <a:ext uri="{FF2B5EF4-FFF2-40B4-BE49-F238E27FC236}">
                  <a16:creationId xmlns:a16="http://schemas.microsoft.com/office/drawing/2014/main" id="{C6400AEB-4991-4E07-8599-C36A9E354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6" name="Freeform 15">
              <a:extLst>
                <a:ext uri="{FF2B5EF4-FFF2-40B4-BE49-F238E27FC236}">
                  <a16:creationId xmlns:a16="http://schemas.microsoft.com/office/drawing/2014/main" id="{0C2AEB7A-70D9-4DE7-B97A-0325DBC9F2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7" name="Freeform 16">
              <a:extLst>
                <a:ext uri="{FF2B5EF4-FFF2-40B4-BE49-F238E27FC236}">
                  <a16:creationId xmlns:a16="http://schemas.microsoft.com/office/drawing/2014/main" id="{FC03DDD2-9CC7-40B7-A632-50BF3E3F6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8" name="Freeform 17">
              <a:extLst>
                <a:ext uri="{FF2B5EF4-FFF2-40B4-BE49-F238E27FC236}">
                  <a16:creationId xmlns:a16="http://schemas.microsoft.com/office/drawing/2014/main" id="{7F0B3262-F0EC-44D3-AA37-9552D248C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9" name="Freeform 18">
              <a:extLst>
                <a:ext uri="{FF2B5EF4-FFF2-40B4-BE49-F238E27FC236}">
                  <a16:creationId xmlns:a16="http://schemas.microsoft.com/office/drawing/2014/main" id="{1839BD80-9BF2-49B4-BB03-B5AAB359B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0" name="Freeform 19">
              <a:extLst>
                <a:ext uri="{FF2B5EF4-FFF2-40B4-BE49-F238E27FC236}">
                  <a16:creationId xmlns:a16="http://schemas.microsoft.com/office/drawing/2014/main" id="{BDC00C45-9216-4702-A31A-391B1D89C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1" name="Freeform 20">
              <a:extLst>
                <a:ext uri="{FF2B5EF4-FFF2-40B4-BE49-F238E27FC236}">
                  <a16:creationId xmlns:a16="http://schemas.microsoft.com/office/drawing/2014/main" id="{5FB0F70F-34B9-4938-B487-312A0BF0E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2" name="Freeform 21">
              <a:extLst>
                <a:ext uri="{FF2B5EF4-FFF2-40B4-BE49-F238E27FC236}">
                  <a16:creationId xmlns:a16="http://schemas.microsoft.com/office/drawing/2014/main" id="{791D1EE1-5A08-47A7-8D44-0940DEF5B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3" name="Freeform 22">
              <a:extLst>
                <a:ext uri="{FF2B5EF4-FFF2-40B4-BE49-F238E27FC236}">
                  <a16:creationId xmlns:a16="http://schemas.microsoft.com/office/drawing/2014/main" id="{E04F3404-E41A-43F9-AC45-52EB0874B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C1BC7BDB-967A-4559-AA14-041BCB872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45" name="Freeform 27">
              <a:extLst>
                <a:ext uri="{FF2B5EF4-FFF2-40B4-BE49-F238E27FC236}">
                  <a16:creationId xmlns:a16="http://schemas.microsoft.com/office/drawing/2014/main" id="{A39F46EA-3E4A-46CA-BCB8-CA695ED3F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6" name="Freeform 28">
              <a:extLst>
                <a:ext uri="{FF2B5EF4-FFF2-40B4-BE49-F238E27FC236}">
                  <a16:creationId xmlns:a16="http://schemas.microsoft.com/office/drawing/2014/main" id="{491A4A32-7F8C-4CA7-9281-9761F035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7" name="Freeform 29">
              <a:extLst>
                <a:ext uri="{FF2B5EF4-FFF2-40B4-BE49-F238E27FC236}">
                  <a16:creationId xmlns:a16="http://schemas.microsoft.com/office/drawing/2014/main" id="{46B02D76-3CD9-4DF5-A3AD-793E7204E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8" name="Freeform 30">
              <a:extLst>
                <a:ext uri="{FF2B5EF4-FFF2-40B4-BE49-F238E27FC236}">
                  <a16:creationId xmlns:a16="http://schemas.microsoft.com/office/drawing/2014/main" id="{E579A2FB-E98B-4144-9D52-3A72BD8D1B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9" name="Freeform 31">
              <a:extLst>
                <a:ext uri="{FF2B5EF4-FFF2-40B4-BE49-F238E27FC236}">
                  <a16:creationId xmlns:a16="http://schemas.microsoft.com/office/drawing/2014/main" id="{65E500DD-EB71-44B5-A2FA-88E99643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0" name="Freeform 32">
              <a:extLst>
                <a:ext uri="{FF2B5EF4-FFF2-40B4-BE49-F238E27FC236}">
                  <a16:creationId xmlns:a16="http://schemas.microsoft.com/office/drawing/2014/main" id="{04D6AAD6-45AE-454A-9206-8B90E8A26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1" name="Freeform 33">
              <a:extLst>
                <a:ext uri="{FF2B5EF4-FFF2-40B4-BE49-F238E27FC236}">
                  <a16:creationId xmlns:a16="http://schemas.microsoft.com/office/drawing/2014/main" id="{F7399B13-8510-45F6-98C4-0F14C0B37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2" name="Freeform 34">
              <a:extLst>
                <a:ext uri="{FF2B5EF4-FFF2-40B4-BE49-F238E27FC236}">
                  <a16:creationId xmlns:a16="http://schemas.microsoft.com/office/drawing/2014/main" id="{CA595445-6A38-4465-9A5D-9705388D9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3" name="Freeform 35">
              <a:extLst>
                <a:ext uri="{FF2B5EF4-FFF2-40B4-BE49-F238E27FC236}">
                  <a16:creationId xmlns:a16="http://schemas.microsoft.com/office/drawing/2014/main" id="{21D40BAF-4AE0-46F4-BD65-057F0DC66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4" name="Freeform 36">
              <a:extLst>
                <a:ext uri="{FF2B5EF4-FFF2-40B4-BE49-F238E27FC236}">
                  <a16:creationId xmlns:a16="http://schemas.microsoft.com/office/drawing/2014/main" id="{B17F2D73-16DF-4138-B72D-E5B204717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5" name="Freeform 37">
              <a:extLst>
                <a:ext uri="{FF2B5EF4-FFF2-40B4-BE49-F238E27FC236}">
                  <a16:creationId xmlns:a16="http://schemas.microsoft.com/office/drawing/2014/main" id="{DB8ABBC2-6C0C-4F6E-97EB-55B3B7B2F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6" name="Freeform 38">
              <a:extLst>
                <a:ext uri="{FF2B5EF4-FFF2-40B4-BE49-F238E27FC236}">
                  <a16:creationId xmlns:a16="http://schemas.microsoft.com/office/drawing/2014/main" id="{7A49885E-6B05-41B6-B47F-9D24456F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7" name="Rectangle 156">
            <a:extLst>
              <a:ext uri="{FF2B5EF4-FFF2-40B4-BE49-F238E27FC236}">
                <a16:creationId xmlns:a16="http://schemas.microsoft.com/office/drawing/2014/main" id="{BDADA868-08FE-425A-AEF9-B622F9373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58" name="Freeform 11">
            <a:extLst>
              <a:ext uri="{FF2B5EF4-FFF2-40B4-BE49-F238E27FC236}">
                <a16:creationId xmlns:a16="http://schemas.microsoft.com/office/drawing/2014/main" id="{4AE17B7F-6C2F-42A9-946F-8FF49617D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 useBgFill="1">
        <p:nvSpPr>
          <p:cNvPr id="159" name="Rectangle 158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61" name="Freeform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0BA7B3B6-4861-3356-CDB2-88E0CDDE3F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3850355"/>
              </p:ext>
            </p:extLst>
          </p:nvPr>
        </p:nvGraphicFramePr>
        <p:xfrm>
          <a:off x="1794897" y="1289199"/>
          <a:ext cx="8987404" cy="4587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4960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70565-AC8A-F443-3C7F-E706E4A01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DESCRIPTION – NOPCOMMERCE </a:t>
            </a:r>
            <a:b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r-F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AUTOMATION CAPSTONE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96FD2-9CA8-B74B-295C-E0B45474B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this capstone project is to develop a robust, end-to-end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testing framework for the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nopCommerce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demo e-commerce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(https://demo.nopcommerce.com/).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framework focuses on automating key functional areas such as: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&amp; Login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Search &amp; Filter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to Cart &amp; Checkout Process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Wishlist, Review, and Password Reset functionalities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78415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4E8D-F46A-B9BB-6CAD-2CFA7234F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8191" y="624110"/>
            <a:ext cx="9576421" cy="1280890"/>
          </a:xfrm>
        </p:spPr>
        <p:txBody>
          <a:bodyPr/>
          <a:lstStyle/>
          <a:p>
            <a:r>
              <a:rPr lang="en-IN" b="1" dirty="0"/>
              <a:t>         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MY WORK</a:t>
            </a:r>
            <a:b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A78F472-9F8F-1570-1C52-B2AB93FC11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735185" y="2095034"/>
            <a:ext cx="7962432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 Analysis and Planning: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Understood the functionalities of the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nopCommerce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demo website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2.Identified test scenarios for core modules like login, Registration, Product Search, Add to Cart and Checkout.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Framework Design &amp; Development: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1.Built a Selenium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Webdriver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+ TestNG automation Framework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2.Followed Page Object Model(POM) for code reusability and maintainability.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3.Configured Maven for dependency management and project build.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Case Implementation: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Designed test suites with TestNG annotations for organized execution and cross browser testing support.</a:t>
            </a:r>
          </a:p>
        </p:txBody>
      </p:sp>
    </p:spTree>
    <p:extLst>
      <p:ext uri="{BB962C8B-B14F-4D97-AF65-F5344CB8AC3E}">
        <p14:creationId xmlns:p14="http://schemas.microsoft.com/office/powerpoint/2010/main" val="287031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A04F2-A908-06EA-24C6-7CF143A40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AUTOMATION FRAMEWORK SCREENSHOT 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GIT REPOSITORY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6B39109-C233-7DCD-A6D7-AD8D46324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16428"/>
            <a:ext cx="9603275" cy="3687241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1B4172-614E-BEA0-C2C9-35590467A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040" y="1816428"/>
            <a:ext cx="8762162" cy="470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40B3-BD2B-00AF-FC83-39C33D8FE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1" y="624110"/>
            <a:ext cx="9675812" cy="1280890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AUTOMATION APPROACH,PAGE OBJECT MODEL 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DATA DRIVEN TESTING SCREENSHOT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804CF7C-4189-9193-CBB7-691332425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2281" y="1718268"/>
            <a:ext cx="8862646" cy="4515622"/>
          </a:xfrm>
        </p:spPr>
      </p:pic>
    </p:spTree>
    <p:extLst>
      <p:ext uri="{BB962C8B-B14F-4D97-AF65-F5344CB8AC3E}">
        <p14:creationId xmlns:p14="http://schemas.microsoft.com/office/powerpoint/2010/main" val="3424121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B7E64-C1F7-9134-C05A-864E3F179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9957" y="544597"/>
            <a:ext cx="9606238" cy="1280890"/>
          </a:xfrm>
        </p:spPr>
        <p:txBody>
          <a:bodyPr/>
          <a:lstStyle/>
          <a:p>
            <a:r>
              <a:rPr lang="en-US" dirty="0"/>
              <a:t>                   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Zephyr reports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CE362A-A7C9-5C62-2A58-1B56A546A2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7157" y="2016125"/>
            <a:ext cx="8855765" cy="4037356"/>
          </a:xfrm>
        </p:spPr>
      </p:pic>
    </p:spTree>
    <p:extLst>
      <p:ext uri="{BB962C8B-B14F-4D97-AF65-F5344CB8AC3E}">
        <p14:creationId xmlns:p14="http://schemas.microsoft.com/office/powerpoint/2010/main" val="305500217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90</TotalTime>
  <Words>586</Words>
  <Application>Microsoft Office PowerPoint</Application>
  <PresentationFormat>Widescreen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Times New Roman</vt:lpstr>
      <vt:lpstr>Wingdings 3</vt:lpstr>
      <vt:lpstr>Wisp</vt:lpstr>
      <vt:lpstr>CAPSTONE PROJECT</vt:lpstr>
      <vt:lpstr>Project overview</vt:lpstr>
      <vt:lpstr>TYPES OF TESTING UTILIZED</vt:lpstr>
      <vt:lpstr>PowerPoint Presentation</vt:lpstr>
      <vt:lpstr>PROJECT DESCRIPTION – NOPCOMMERCE  AUTOMATION CAPSTONE</vt:lpstr>
      <vt:lpstr>          DESCRIPTION OF MY WORK </vt:lpstr>
      <vt:lpstr>               AUTOMATION FRAMEWORK SCREENSHOT                                  FROM GIT REPOSITORY</vt:lpstr>
      <vt:lpstr>               AUTOMATION APPROACH,PAGE OBJECT MODEL                    AND DATA DRIVEN TESTING SCREENSHOT</vt:lpstr>
      <vt:lpstr>                        Zephyr reports</vt:lpstr>
      <vt:lpstr>                         Jenkins for ci/cd</vt:lpstr>
      <vt:lpstr>                             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DEVA HARSHINI SIGHAKOLLI</dc:creator>
  <cp:lastModifiedBy>Hemanjali Muli</cp:lastModifiedBy>
  <cp:revision>5</cp:revision>
  <dcterms:created xsi:type="dcterms:W3CDTF">2025-09-09T12:03:22Z</dcterms:created>
  <dcterms:modified xsi:type="dcterms:W3CDTF">2025-09-12T15:57:17Z</dcterms:modified>
</cp:coreProperties>
</file>

<file path=docProps/thumbnail.jpeg>
</file>